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70" r:id="rId4"/>
    <p:sldId id="266" r:id="rId5"/>
    <p:sldId id="267" r:id="rId6"/>
    <p:sldId id="268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TWELVE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CREATING AND UPDATING 3D TEXT, DISPLAYING THE GAME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9: Finish the </a:t>
            </a:r>
            <a:r>
              <a:rPr lang="en-US" sz="4000" b="1" dirty="0" err="1" smtClean="0"/>
              <a:t>setTime</a:t>
            </a:r>
            <a:r>
              <a:rPr lang="en-US" sz="4000" b="1" dirty="0" smtClean="0"/>
              <a:t> Method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038600" cy="2438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duration for the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1175" indent="0">
              <a:buNone/>
            </a:pPr>
            <a:r>
              <a:rPr lang="en-US" b="1" dirty="0" smtClean="0"/>
              <a:t>line in the </a:t>
            </a:r>
            <a:r>
              <a:rPr lang="en-US" b="1" dirty="0" err="1" smtClean="0"/>
              <a:t>setTime</a:t>
            </a:r>
            <a:r>
              <a:rPr lang="en-US" b="1" dirty="0" smtClean="0"/>
              <a:t> function to 0.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66987"/>
            <a:ext cx="34575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19600"/>
            <a:ext cx="56292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9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10: Create the </a:t>
            </a:r>
            <a:r>
              <a:rPr lang="en-US" b="1" dirty="0" err="1" smtClean="0"/>
              <a:t>setScore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038600" cy="51054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/>
              <a:t>Create a new global, or world, number variable named “score”, and set its value to “0”.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method “</a:t>
            </a:r>
            <a:r>
              <a:rPr lang="en-US" b="1" dirty="0" err="1" smtClean="0"/>
              <a:t>setScore</a:t>
            </a:r>
            <a:r>
              <a:rPr lang="en-US" b="1" dirty="0" smtClean="0"/>
              <a:t>” for the </a:t>
            </a:r>
            <a:r>
              <a:rPr lang="en-US" b="1" dirty="0" err="1" smtClean="0"/>
              <a:t>scoreText</a:t>
            </a:r>
            <a:r>
              <a:rPr lang="en-US" b="1" dirty="0" smtClean="0"/>
              <a:t> object.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For the </a:t>
            </a:r>
            <a:r>
              <a:rPr lang="en-US" b="1" dirty="0" err="1" smtClean="0"/>
              <a:t>setScore</a:t>
            </a:r>
            <a:r>
              <a:rPr lang="en-US" b="1" dirty="0" smtClean="0"/>
              <a:t> function, create a new parameter named “</a:t>
            </a:r>
            <a:r>
              <a:rPr lang="en-US" b="1" dirty="0" err="1" smtClean="0"/>
              <a:t>changeBy</a:t>
            </a:r>
            <a:r>
              <a:rPr lang="en-US" b="1" dirty="0" smtClean="0"/>
              <a:t>” of type number.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two lines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4350" indent="-514350">
              <a:buFont typeface="+mj-lt"/>
              <a:buAutoNum type="arabicParenR"/>
            </a:pPr>
            <a:endParaRPr lang="en-US" b="1" dirty="0" smtClean="0"/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1175" indent="0">
              <a:buNone/>
            </a:pPr>
            <a:r>
              <a:rPr lang="en-US" b="1" dirty="0" smtClean="0"/>
              <a:t>to the </a:t>
            </a:r>
            <a:r>
              <a:rPr lang="en-US" b="1" dirty="0" err="1" smtClean="0"/>
              <a:t>setScore</a:t>
            </a:r>
            <a:r>
              <a:rPr lang="en-US" b="1" dirty="0" smtClean="0"/>
              <a:t> function.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3" y="1447800"/>
            <a:ext cx="224973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81600"/>
            <a:ext cx="54768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05" y="3429000"/>
            <a:ext cx="4949070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81800" y="2590800"/>
            <a:ext cx="78658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11: Animate the Game Time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876800" cy="51054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line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511175" indent="0">
              <a:buNone/>
            </a:pPr>
            <a:r>
              <a:rPr lang="en-US" b="1" dirty="0" smtClean="0"/>
              <a:t>To the top of the “</a:t>
            </a:r>
            <a:r>
              <a:rPr lang="en-US" b="1" dirty="0" err="1" smtClean="0"/>
              <a:t>world.updateTimer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an if-statement to the </a:t>
            </a:r>
            <a:r>
              <a:rPr lang="en-US" b="1" dirty="0" err="1" smtClean="0"/>
              <a:t>world.updateTimer</a:t>
            </a:r>
            <a:r>
              <a:rPr lang="en-US" b="1" dirty="0" smtClean="0"/>
              <a:t> method just after the </a:t>
            </a:r>
            <a:r>
              <a:rPr lang="en-US" b="1" dirty="0" err="1" smtClean="0"/>
              <a:t>timerText</a:t>
            </a:r>
            <a:r>
              <a:rPr lang="en-US" b="1" dirty="0" smtClean="0"/>
              <a:t> line that you just added.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 the “</a:t>
            </a:r>
            <a:r>
              <a:rPr lang="en-US" b="1" dirty="0" err="1" smtClean="0"/>
              <a:t>world.timer</a:t>
            </a:r>
            <a:r>
              <a:rPr lang="en-US" b="1" dirty="0" smtClean="0"/>
              <a:t>” variable over the conditional for the new if-statement.  From the pop-up menu, select “&lt;=“ and then “10”.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 the “</a:t>
            </a:r>
            <a:r>
              <a:rPr lang="en-US" b="1" dirty="0" err="1" smtClean="0"/>
              <a:t>timerText.color</a:t>
            </a:r>
            <a:r>
              <a:rPr lang="en-US" b="1" dirty="0" smtClean="0"/>
              <a:t>” property into the top of the new if-statement and set the color to “red”.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duration for the “</a:t>
            </a:r>
            <a:r>
              <a:rPr lang="en-US" b="1" dirty="0" err="1" smtClean="0"/>
              <a:t>timerText.color</a:t>
            </a:r>
            <a:r>
              <a:rPr lang="en-US" b="1" dirty="0" smtClean="0"/>
              <a:t> = red” line to “0”.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733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50426"/>
            <a:ext cx="3876675" cy="424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57800" y="3200400"/>
            <a:ext cx="38100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54432" y="2657931"/>
            <a:ext cx="1322567" cy="313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12: Make Sure that the “0 – Time” Time Shows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038600" cy="342900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line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After the line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 the conditional that starts with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 the “</a:t>
            </a:r>
            <a:r>
              <a:rPr lang="en-US" b="1" dirty="0" err="1" smtClean="0"/>
              <a:t>world.updateTimer</a:t>
            </a:r>
            <a:r>
              <a:rPr lang="en-US" b="1" dirty="0" smtClean="0"/>
              <a:t>” function.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6" y="1981200"/>
            <a:ext cx="2733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9" y="2718619"/>
            <a:ext cx="26574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7" y="3733800"/>
            <a:ext cx="1885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243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419600" y="2057494"/>
            <a:ext cx="1524000" cy="304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20790" y="4876800"/>
            <a:ext cx="277541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-2-2015 3.01.47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68" y="3124200"/>
            <a:ext cx="2647590" cy="199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Add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to Your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camera’s point of view back to that of </a:t>
            </a:r>
            <a:r>
              <a:rPr lang="en-US" b="1" dirty="0" err="1" smtClean="0"/>
              <a:t>PlayerView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3D Text object to your Alice world.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b="1" dirty="0" smtClean="0"/>
              <a:t>Type “Hold Your Fire!” for the text, and set the text font to “Dialog”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Rename the new 3D text object “</a:t>
            </a:r>
            <a:r>
              <a:rPr lang="en-US" b="1" dirty="0" err="1"/>
              <a:t>s</a:t>
            </a:r>
            <a:r>
              <a:rPr lang="en-US" b="1" dirty="0" err="1" smtClean="0"/>
              <a:t>tatusText</a:t>
            </a:r>
            <a:r>
              <a:rPr lang="en-US" b="1" dirty="0" smtClean="0"/>
              <a:t>”.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1428"/>
            <a:ext cx="2674629" cy="201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572000"/>
            <a:ext cx="359974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77200" y="3810000"/>
            <a:ext cx="885158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77286" y="5943599"/>
            <a:ext cx="1894913" cy="329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39584" y="4724399"/>
            <a:ext cx="1604016" cy="399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2: Make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Visible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810000" cy="51225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It is likely that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is behind the </a:t>
            </a:r>
            <a:r>
              <a:rPr lang="en-US" b="1" dirty="0" err="1" smtClean="0"/>
              <a:t>PlayerView</a:t>
            </a:r>
            <a:r>
              <a:rPr lang="en-US" b="1" dirty="0" smtClean="0"/>
              <a:t>.  If this is the case, programmatically move the new text backwards 10 meters. </a:t>
            </a:r>
            <a:endParaRPr 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1428"/>
            <a:ext cx="2674629" cy="201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22" y="3200400"/>
            <a:ext cx="4667368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81179" y="4038600"/>
            <a:ext cx="62422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3758" y="4343401"/>
            <a:ext cx="273815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8381" y="5334000"/>
            <a:ext cx="661219" cy="199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53400" y="5943599"/>
            <a:ext cx="732758" cy="204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8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411" y="2057400"/>
            <a:ext cx="215617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3: Position the </a:t>
            </a:r>
            <a:r>
              <a:rPr lang="en-US" sz="4000" b="1" dirty="0" err="1" smtClean="0"/>
              <a:t>statusText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Once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is visible, roughly center it in front of the player and the tell it to “turn to face </a:t>
            </a:r>
            <a:r>
              <a:rPr lang="en-US" b="1" dirty="0" err="1" smtClean="0"/>
              <a:t>PlayerView</a:t>
            </a:r>
            <a:r>
              <a:rPr lang="en-US" b="1" dirty="0" smtClean="0"/>
              <a:t>.”  This will align the text with the Player View.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Resize and center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in the </a:t>
            </a:r>
            <a:r>
              <a:rPr lang="en-US" b="1" dirty="0" err="1" smtClean="0"/>
              <a:t>PlayerView</a:t>
            </a:r>
            <a:r>
              <a:rPr lang="en-US" b="1" dirty="0" smtClean="0"/>
              <a:t>.  Ideally, it will be as close to the </a:t>
            </a:r>
            <a:r>
              <a:rPr lang="en-US" b="1" dirty="0" err="1" smtClean="0"/>
              <a:t>PlayerView</a:t>
            </a:r>
            <a:r>
              <a:rPr lang="en-US" b="1" dirty="0" smtClean="0"/>
              <a:t> as possible while still being visible.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Change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color to red.</a:t>
            </a:r>
            <a:endParaRPr lang="en-US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43461"/>
            <a:ext cx="239556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47800"/>
            <a:ext cx="3475958" cy="301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6096000" y="5593555"/>
            <a:ext cx="381000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88" y="4843461"/>
            <a:ext cx="240957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64411" y="4199854"/>
            <a:ext cx="912389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93280" y="3810000"/>
            <a:ext cx="1369078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97573" y="3048000"/>
            <a:ext cx="1160000" cy="199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38994" y="1615713"/>
            <a:ext cx="1166606" cy="204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24" y="4343400"/>
            <a:ext cx="3105079" cy="230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4: Set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Properties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vehicle for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to “</a:t>
            </a:r>
            <a:r>
              <a:rPr lang="en-US" b="1" dirty="0" err="1" smtClean="0"/>
              <a:t>PlayerView</a:t>
            </a:r>
            <a:r>
              <a:rPr lang="en-US" b="1" dirty="0" smtClean="0"/>
              <a:t>.”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Move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object from the object tree into the “player” folder.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Change the text of the </a:t>
            </a:r>
            <a:r>
              <a:rPr lang="en-US" b="1" dirty="0" err="1" smtClean="0"/>
              <a:t>statusText</a:t>
            </a:r>
            <a:r>
              <a:rPr lang="en-US" b="1" dirty="0" smtClean="0"/>
              <a:t> to “Draw!”.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17" y="1524000"/>
            <a:ext cx="2353105" cy="504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24001"/>
            <a:ext cx="2219325" cy="297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44541" y="2743200"/>
            <a:ext cx="422659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8212" y="5638800"/>
            <a:ext cx="178191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44541" y="4397308"/>
            <a:ext cx="1032259" cy="199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35304" y="2743200"/>
            <a:ext cx="1365696" cy="1302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5: Create the </a:t>
            </a:r>
            <a:r>
              <a:rPr lang="en-US" sz="4000" b="1" dirty="0" err="1" smtClean="0"/>
              <a:t>timerText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Repeat steps 1 through 4 for a new 3D text object named “</a:t>
            </a:r>
            <a:r>
              <a:rPr lang="en-US" b="1" dirty="0" err="1" smtClean="0"/>
              <a:t>timerText</a:t>
            </a:r>
            <a:r>
              <a:rPr lang="en-US" b="1" dirty="0" smtClean="0"/>
              <a:t>”.  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If it makes it easier for you to manipulate the </a:t>
            </a:r>
            <a:r>
              <a:rPr lang="en-US" b="1" dirty="0" err="1" smtClean="0"/>
              <a:t>timerText</a:t>
            </a:r>
            <a:r>
              <a:rPr lang="en-US" b="1" dirty="0" smtClean="0"/>
              <a:t>, you can </a:t>
            </a:r>
            <a:r>
              <a:rPr lang="en-US" b="1" dirty="0" err="1" smtClean="0"/>
              <a:t>temperarily</a:t>
            </a:r>
            <a:r>
              <a:rPr lang="en-US" b="1" dirty="0" smtClean="0"/>
              <a:t> set the </a:t>
            </a:r>
            <a:r>
              <a:rPr lang="en-US" b="1" dirty="0" err="1" smtClean="0"/>
              <a:t>statusText’s</a:t>
            </a:r>
            <a:r>
              <a:rPr lang="en-US" b="1" dirty="0" smtClean="0"/>
              <a:t> “</a:t>
            </a:r>
            <a:r>
              <a:rPr lang="en-US" b="1" dirty="0" err="1" smtClean="0"/>
              <a:t>isShowing</a:t>
            </a:r>
            <a:r>
              <a:rPr lang="en-US" b="1" dirty="0" smtClean="0"/>
              <a:t>” property to “false.”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Also, you can use the copy button to reduce the amount of setup manipulation that you have to perform on the </a:t>
            </a:r>
            <a:r>
              <a:rPr lang="en-US" b="1" dirty="0" err="1" smtClean="0"/>
              <a:t>timerText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Center the </a:t>
            </a:r>
            <a:r>
              <a:rPr lang="en-US" b="1" dirty="0" err="1" smtClean="0"/>
              <a:t>timerText</a:t>
            </a:r>
            <a:r>
              <a:rPr lang="en-US" b="1" dirty="0" smtClean="0"/>
              <a:t> at the top of the screen.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86000"/>
            <a:ext cx="4322685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3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6: Set the </a:t>
            </a:r>
            <a:r>
              <a:rPr lang="en-US" b="1" dirty="0" err="1" smtClean="0"/>
              <a:t>timerText</a:t>
            </a:r>
            <a:r>
              <a:rPr lang="en-US" b="1" dirty="0" smtClean="0"/>
              <a:t> Properties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038600" cy="24384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Set the properties of the </a:t>
            </a:r>
            <a:r>
              <a:rPr lang="en-US" b="1" dirty="0" err="1" smtClean="0"/>
              <a:t>timerText</a:t>
            </a:r>
            <a:r>
              <a:rPr lang="en-US" b="1" dirty="0" smtClean="0"/>
              <a:t> to: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Text: “0.0”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Font: Dialog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Extrusion: 0.0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Color: no color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Vehicle: </a:t>
            </a:r>
            <a:r>
              <a:rPr lang="en-US" b="1" dirty="0" err="1" smtClean="0"/>
              <a:t>PlayerView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91" y="3657600"/>
            <a:ext cx="4124621" cy="307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15" y="1447800"/>
            <a:ext cx="219566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0370" y="4419600"/>
            <a:ext cx="137923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0370" y="3557849"/>
            <a:ext cx="811544" cy="328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0370" y="2667000"/>
            <a:ext cx="115063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7: Create the </a:t>
            </a:r>
            <a:r>
              <a:rPr lang="en-US" sz="4000" b="1" dirty="0" err="1" smtClean="0"/>
              <a:t>scoreText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800600" cy="41910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3D text object named “</a:t>
            </a:r>
            <a:r>
              <a:rPr lang="en-US" b="1" dirty="0" err="1" smtClean="0"/>
              <a:t>scoreText</a:t>
            </a:r>
            <a:r>
              <a:rPr lang="en-US" b="1" dirty="0" smtClean="0"/>
              <a:t>” as you did in steps 5 and 6.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Place the </a:t>
            </a:r>
            <a:r>
              <a:rPr lang="en-US" b="1" dirty="0" err="1" smtClean="0"/>
              <a:t>scoreText</a:t>
            </a:r>
            <a:r>
              <a:rPr lang="en-US" b="1" dirty="0" smtClean="0"/>
              <a:t> at the bottom, right corner of the screen.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properties of the </a:t>
            </a:r>
            <a:r>
              <a:rPr lang="en-US" b="1" dirty="0" err="1" smtClean="0"/>
              <a:t>scoreText</a:t>
            </a:r>
            <a:r>
              <a:rPr lang="en-US" b="1" dirty="0" smtClean="0"/>
              <a:t> to: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Text: “0”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Font: Dialog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Extrusion: 0.0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Color: no color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b="1" dirty="0" smtClean="0"/>
              <a:t>Vehicle: </a:t>
            </a:r>
            <a:r>
              <a:rPr lang="en-US" b="1" dirty="0" err="1" smtClean="0"/>
              <a:t>PlayerView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095750"/>
            <a:ext cx="3048000" cy="227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68" y="1228725"/>
            <a:ext cx="2297031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06" y="1725100"/>
            <a:ext cx="166497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5232780"/>
            <a:ext cx="3352800" cy="1244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4"/>
            </a:pPr>
            <a:r>
              <a:rPr lang="en-US" b="1" dirty="0" smtClean="0"/>
              <a:t>Make sure that all of the new text objects are in the Player folder.</a:t>
            </a:r>
          </a:p>
        </p:txBody>
      </p:sp>
      <p:sp>
        <p:nvSpPr>
          <p:cNvPr id="8" name="Rectangle 7"/>
          <p:cNvSpPr/>
          <p:nvPr/>
        </p:nvSpPr>
        <p:spPr>
          <a:xfrm>
            <a:off x="6767179" y="4276725"/>
            <a:ext cx="146242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54761" y="3438525"/>
            <a:ext cx="94143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81800" y="2447925"/>
            <a:ext cx="12192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93110" y="2615688"/>
            <a:ext cx="1079090" cy="1194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600200"/>
            <a:ext cx="25241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8: Create the </a:t>
            </a:r>
            <a:r>
              <a:rPr lang="en-US" b="1" dirty="0" err="1" smtClean="0"/>
              <a:t>setTime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419600" cy="514180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method for the </a:t>
            </a:r>
            <a:r>
              <a:rPr lang="en-US" b="1" dirty="0" err="1" smtClean="0"/>
              <a:t>timerText</a:t>
            </a:r>
            <a:r>
              <a:rPr lang="en-US" b="1" dirty="0" smtClean="0"/>
              <a:t> object called “</a:t>
            </a:r>
            <a:r>
              <a:rPr lang="en-US" b="1" dirty="0" err="1" smtClean="0"/>
              <a:t>setTime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number parameter to the </a:t>
            </a:r>
            <a:r>
              <a:rPr lang="en-US" b="1" dirty="0" err="1" smtClean="0"/>
              <a:t>setTime</a:t>
            </a:r>
            <a:r>
              <a:rPr lang="en-US" b="1" dirty="0" smtClean="0"/>
              <a:t> method called “</a:t>
            </a:r>
            <a:r>
              <a:rPr lang="en-US" b="1" dirty="0" err="1" smtClean="0"/>
              <a:t>timerValue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 the text property for the </a:t>
            </a:r>
            <a:r>
              <a:rPr lang="en-US" b="1" dirty="0" err="1" smtClean="0"/>
              <a:t>timerText</a:t>
            </a:r>
            <a:r>
              <a:rPr lang="en-US" b="1" dirty="0" smtClean="0"/>
              <a:t> into the </a:t>
            </a:r>
            <a:r>
              <a:rPr lang="en-US" b="1" dirty="0" err="1" smtClean="0"/>
              <a:t>setTime</a:t>
            </a:r>
            <a:r>
              <a:rPr lang="en-US" b="1" dirty="0" smtClean="0"/>
              <a:t> method body and select “default string” from the pop-up menu.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From the </a:t>
            </a:r>
            <a:r>
              <a:rPr lang="en-US" b="1" dirty="0" err="1" smtClean="0"/>
              <a:t>world.functions</a:t>
            </a:r>
            <a:r>
              <a:rPr lang="en-US" b="1" dirty="0" smtClean="0"/>
              <a:t> tab, fine the “</a:t>
            </a:r>
            <a:r>
              <a:rPr lang="en-US" b="1" dirty="0" err="1" smtClean="0"/>
              <a:t>world.what</a:t>
            </a:r>
            <a:r>
              <a:rPr lang="en-US" b="1" dirty="0" smtClean="0"/>
              <a:t> as a string” function.  Drag-and-drop</a:t>
            </a:r>
            <a:r>
              <a:rPr lang="en-US" b="1" dirty="0"/>
              <a:t> </a:t>
            </a:r>
            <a:r>
              <a:rPr lang="en-US" b="1" dirty="0" smtClean="0"/>
              <a:t>the </a:t>
            </a:r>
            <a:r>
              <a:rPr lang="en-US" b="1" dirty="0"/>
              <a:t>“</a:t>
            </a:r>
            <a:r>
              <a:rPr lang="en-US" b="1" dirty="0" err="1"/>
              <a:t>world.what</a:t>
            </a:r>
            <a:r>
              <a:rPr lang="en-US" b="1" dirty="0"/>
              <a:t> as a string” </a:t>
            </a:r>
            <a:r>
              <a:rPr lang="en-US" b="1" dirty="0" smtClean="0"/>
              <a:t>function over the “default string” value in the “set text to” line in the </a:t>
            </a:r>
            <a:r>
              <a:rPr lang="en-US" b="1" dirty="0" err="1" smtClean="0"/>
              <a:t>setTime</a:t>
            </a:r>
            <a:r>
              <a:rPr lang="en-US" b="1" dirty="0" smtClean="0"/>
              <a:t> function.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1" y="3200400"/>
            <a:ext cx="2049964" cy="347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5"/>
            </a:pPr>
            <a:r>
              <a:rPr lang="en-US" sz="2200" b="1" dirty="0" smtClean="0"/>
              <a:t>Set the input to </a:t>
            </a:r>
            <a:r>
              <a:rPr lang="en-US" sz="2200" b="1" dirty="0" err="1" smtClean="0"/>
              <a:t>timerValue</a:t>
            </a:r>
            <a:endParaRPr lang="en-US" sz="2200" b="1" dirty="0" smtClean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30" y="1828800"/>
            <a:ext cx="2222184" cy="486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371600"/>
            <a:ext cx="82636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914965" y="1600200"/>
            <a:ext cx="836203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19999" y="5638800"/>
            <a:ext cx="121415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81800" y="6324600"/>
            <a:ext cx="997622" cy="351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2664" y="2388391"/>
            <a:ext cx="1123335" cy="354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6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752</Words>
  <Application>Microsoft Office PowerPoint</Application>
  <PresentationFormat>On-screen Show (4:3)</PresentationFormat>
  <Paragraphs>88</Paragraphs>
  <Slides>14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LESSON TWELVE</vt:lpstr>
      <vt:lpstr>Step 1: Add the statusText to Your World</vt:lpstr>
      <vt:lpstr>Step 2: Make the statusText Visible</vt:lpstr>
      <vt:lpstr>Step 3: Position the statusText</vt:lpstr>
      <vt:lpstr>Step 4: Set the statusText Properties</vt:lpstr>
      <vt:lpstr>Step 5: Create the timerText</vt:lpstr>
      <vt:lpstr>Step 6: Set the timerText Properties</vt:lpstr>
      <vt:lpstr>Step 7: Create the scoreText</vt:lpstr>
      <vt:lpstr>Step 8: Create the setTime Method</vt:lpstr>
      <vt:lpstr>Step 9: Finish the setTime Method</vt:lpstr>
      <vt:lpstr>Step 10: Create the setScore Method</vt:lpstr>
      <vt:lpstr>Step 11: Animate the Game Time</vt:lpstr>
      <vt:lpstr>Step 12: Make Sure that the “0 – Time” Time Shows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115</cp:revision>
  <dcterms:created xsi:type="dcterms:W3CDTF">2014-11-12T16:45:26Z</dcterms:created>
  <dcterms:modified xsi:type="dcterms:W3CDTF">2015-03-14T02:29:54Z</dcterms:modified>
</cp:coreProperties>
</file>